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70" r:id="rId3"/>
    <p:sldId id="290" r:id="rId4"/>
    <p:sldId id="291" r:id="rId5"/>
    <p:sldId id="284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2B5D-9965-45A6-A97D-E90735A8E199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F9637-ECCD-4262-94EB-F7323C821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88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73E85-2AF7-4D51-8EEA-F1707EF91AA2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6C27B-6698-47D4-98CF-5C276E704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239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77652-CC89-467E-9EC9-B67B98A07F2C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9DE2F-E3A8-4202-9181-F0F1371E0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248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018B-30D6-4A27-925F-4AABE6447C58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DE99-E425-4DFA-8F84-5FB941D19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392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08C9A-805F-4142-A5C0-94FEAB4C9FE8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9C34F-2966-49C4-9ABE-34BE6FD50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209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BE9A3-EE96-461A-BE6B-53C56CB1771D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8489E-401C-4F4B-BF09-6DBC7DE01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000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53E9D-70D7-4C26-ACB2-43FFC06711ED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6F54-A0E0-4623-8B1D-4C6E4F2A7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00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D33F-BE7C-4E4A-801A-C3CC031A1251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F6C50-3DC8-472B-AB45-0B56C827E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3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07873-996B-4674-B402-97ED2C875AFD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4058A-6459-4D43-AE97-A93579E25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508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2F103-3449-4058-9D09-EAC4924C2F5D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B269F-97B1-42FC-94FB-BA6A5D54A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29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5B499-C0A9-4935-B04F-73D2721CE37D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7F0B-CB96-44EF-B321-E6607CDE1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088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59A1AB-92F0-453E-A837-7C28F2B064C1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89D653-FC60-45E0-8121-DFD0D31A8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753600" cy="73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60648"/>
            <a:ext cx="9001000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2000" b="1" dirty="0" smtClean="0">
                <a:solidFill>
                  <a:srgbClr val="0000FF"/>
                </a:solidFill>
              </a:rPr>
              <a:t>Проект «</a:t>
            </a:r>
            <a:r>
              <a:rPr lang="ru-RU" altLang="ru-RU" sz="2000" b="1" dirty="0" err="1" smtClean="0">
                <a:solidFill>
                  <a:srgbClr val="0000FF"/>
                </a:solidFill>
              </a:rPr>
              <a:t>Шестиногие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 друзья попали в беду»</a:t>
            </a:r>
            <a:br>
              <a:rPr lang="ru-RU" altLang="ru-RU" sz="2000" b="1" dirty="0" smtClean="0">
                <a:solidFill>
                  <a:srgbClr val="0000FF"/>
                </a:solidFill>
              </a:rPr>
            </a:br>
            <a:r>
              <a:rPr lang="ru-RU" altLang="ru-RU" sz="1600" b="1" dirty="0" smtClean="0">
                <a:solidFill>
                  <a:srgbClr val="0000FF"/>
                </a:solidFill>
              </a:rPr>
              <a:t/>
            </a:r>
            <a:br>
              <a:rPr lang="ru-RU" altLang="ru-RU" sz="1600" b="1" dirty="0" smtClean="0">
                <a:solidFill>
                  <a:srgbClr val="0000FF"/>
                </a:solidFill>
              </a:rPr>
            </a:br>
            <a:r>
              <a:rPr lang="ru-RU" altLang="ru-RU" sz="1600" b="1" dirty="0" smtClean="0">
                <a:solidFill>
                  <a:srgbClr val="0000FF"/>
                </a:solidFill>
              </a:rPr>
              <a:t/>
            </a:r>
            <a:br>
              <a:rPr lang="ru-RU" altLang="ru-RU" sz="1600" b="1" dirty="0" smtClean="0">
                <a:solidFill>
                  <a:srgbClr val="0000FF"/>
                </a:solidFill>
              </a:rPr>
            </a:br>
            <a:r>
              <a:rPr lang="ru-RU" altLang="ru-RU" sz="1600" b="1" dirty="0" smtClean="0">
                <a:solidFill>
                  <a:srgbClr val="0000FF"/>
                </a:solidFill>
              </a:rPr>
              <a:t>                                                                                    подготовили Фёдорова Н.И.(наставник)</a:t>
            </a:r>
            <a:br>
              <a:rPr lang="ru-RU" altLang="ru-RU" sz="1600" b="1" dirty="0" smtClean="0">
                <a:solidFill>
                  <a:srgbClr val="0000FF"/>
                </a:solidFill>
              </a:rPr>
            </a:br>
            <a:r>
              <a:rPr lang="ru-RU" altLang="ru-RU" sz="1600" b="1" dirty="0" smtClean="0">
                <a:solidFill>
                  <a:srgbClr val="0000FF"/>
                </a:solidFill>
              </a:rPr>
              <a:t>                                                                                        </a:t>
            </a:r>
            <a:r>
              <a:rPr lang="ru-RU" altLang="ru-RU" sz="1600" b="1" dirty="0" err="1" smtClean="0">
                <a:solidFill>
                  <a:srgbClr val="0000FF"/>
                </a:solidFill>
              </a:rPr>
              <a:t>Бражкина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 О.С. </a:t>
            </a:r>
          </a:p>
          <a:p>
            <a:endParaRPr lang="ru-RU" sz="1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</a:endParaRPr>
          </a:p>
          <a:p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Цель:</a:t>
            </a:r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 Воспитывать у детей любовь и бережное отношение к насекомым</a:t>
            </a:r>
          </a:p>
          <a:p>
            <a:pPr marL="342900" indent="-342900" algn="just"/>
            <a:endParaRPr lang="ru-RU" sz="1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</a:endParaRPr>
          </a:p>
          <a:p>
            <a:pPr marL="342900" indent="-342900" algn="just"/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Задачи</a:t>
            </a:r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Изучить методическую литературу и педагогический опыт по данной теме.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Обогатить знания детей о насекомых, их жизнедеятельности.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Повысить уровень компетентности родителей по данной теме.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Обогатить развивающую среду группы.</a:t>
            </a:r>
          </a:p>
          <a:p>
            <a:endParaRPr lang="ru-RU" sz="1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 algn="just"/>
            <a:r>
              <a:rPr lang="ru-RU" sz="1600" b="1" i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темы:</a:t>
            </a:r>
          </a:p>
          <a:p>
            <a:pPr marL="342900" indent="-342900" algn="just"/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1.Пропаганда </a:t>
            </a:r>
            <a:r>
              <a:rPr lang="ru-RU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жестокости в средствах массовой информации (мультфильмы, журналы и т.д</a:t>
            </a:r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.)</a:t>
            </a:r>
          </a:p>
          <a:p>
            <a:pPr marL="342900" indent="-342900" algn="just"/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2.Недостаточные </a:t>
            </a:r>
            <a:r>
              <a:rPr lang="ru-RU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знания детей о жизни насекомых.</a:t>
            </a:r>
          </a:p>
          <a:p>
            <a:pPr marL="342900" indent="-342900" algn="just"/>
            <a:r>
              <a:rPr lang="ru-RU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3.В семье не обращают внимания на отношение ребёнка к насекомым.</a:t>
            </a:r>
          </a:p>
          <a:p>
            <a:pPr marL="342900" indent="-342900" algn="just"/>
            <a:r>
              <a:rPr lang="ru-RU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4.Негативное отношение самих родителей</a:t>
            </a:r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marL="342900" indent="-342900" algn="just"/>
            <a:endParaRPr lang="ru-RU" sz="1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 algn="just"/>
            <a:endParaRPr lang="ru-RU" sz="1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 algn="just"/>
            <a:endParaRPr lang="ru-RU" sz="1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 algn="just"/>
            <a:endParaRPr lang="ru-RU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 algn="just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37321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Результат: </a:t>
            </a:r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373216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Воспитана у детей любовь к природе и бережное отношение к насекомым.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Родители владеют практическими и теоретическими знаниями по данной (проблеме) теме.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5177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496"/>
            <a:ext cx="9252520" cy="696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2364" y="188640"/>
            <a:ext cx="819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+mj-ea"/>
                <a:cs typeface="+mj-cs"/>
              </a:rPr>
              <a:t>Рисование ТРИЗ </a:t>
            </a:r>
            <a:endParaRPr lang="ru-RU" sz="20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ea typeface="+mj-ea"/>
              <a:cs typeface="+mj-cs"/>
            </a:endParaRPr>
          </a:p>
          <a:p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+mj-ea"/>
                <a:cs typeface="+mj-cs"/>
              </a:rPr>
              <a:t>«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+mj-ea"/>
                <a:cs typeface="+mj-cs"/>
              </a:rPr>
              <a:t>Божья коровка» 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s://sun1-27.userapi.com/QJLifnStWzl4tvO8JzqBUXWXpCy_5KloHSfrpA/ur4Zvibxx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1836204" cy="2448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6.userapi.com/c639625/v639625037/5ef6/eGCZSdqwWQ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4104832" cy="2305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9952" y="350100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Мастер – класс </a:t>
            </a:r>
          </a:p>
          <a:p>
            <a:pPr algn="ctr"/>
            <a:r>
              <a:rPr lang="ru-RU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«Бабочка – красавица»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 descr="https://sun1-21.userapi.com/V4CygLakjKMzgQrFV4NfxEEAr7TZ-QLnW3J8aA/74FaHi8P-Q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4352483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un1-24.userapi.com/pqoF9wCk2FEKer1qPIM-_Ak8IT6aZAwzG4QUfA/3m64OzUc6p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058" y="4293096"/>
            <a:ext cx="3865087" cy="2174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5177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997" y="-490389"/>
            <a:ext cx="9753600" cy="734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324544" y="-243409"/>
            <a:ext cx="9011344" cy="2146541"/>
          </a:xfrm>
        </p:spPr>
        <p:txBody>
          <a:bodyPr/>
          <a:lstStyle/>
          <a:p>
            <a:r>
              <a:rPr lang="ru-RU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Театрализованный спектакль детей подготовительной группы по </a:t>
            </a:r>
            <a:r>
              <a:rPr lang="ru-RU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сказке «Муха </a:t>
            </a:r>
            <a:r>
              <a:rPr lang="ru-RU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 </a:t>
            </a:r>
            <a:r>
              <a:rPr lang="ru-RU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Цокотуха» К</a:t>
            </a:r>
            <a:r>
              <a:rPr lang="ru-RU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Чуковского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63287"/>
            <a:ext cx="2572809" cy="1929606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2060848"/>
            <a:ext cx="2306802" cy="17301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67" y="1988840"/>
            <a:ext cx="2732311" cy="20492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411068"/>
            <a:ext cx="2808312" cy="21062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353047"/>
            <a:ext cx="3240360" cy="2164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Чтение художественной литературы с родителями</a:t>
            </a:r>
            <a:endParaRPr lang="ru-RU" dirty="0"/>
          </a:p>
        </p:txBody>
      </p:sp>
      <p:pic>
        <p:nvPicPr>
          <p:cNvPr id="2050" name="Picture 2" descr="https://sun1-18.userapi.com/Kj9dIZKNO-adbKWV0I6ePymetHP4GZCajSxrNg/QxOwgNKLx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857007"/>
            <a:ext cx="4330825" cy="2436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1-83.userapi.com/BLUJWR0gua9fLbUp-5hGyVulgeRnlFKHM7Dgyw/7p-KSWr3ip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544" y="4149079"/>
            <a:ext cx="4564922" cy="2567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1300"/>
            <a:ext cx="9755188" cy="734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0"/>
            <a:ext cx="69874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передвигаются насекомые?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86417"/>
            <a:ext cx="472520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Насекомые обитают не только на земле, они прекрасно себя чувствуют и в воде, и под землей, и в воздухе. Многие насекомые летают – для этого у них есть крылья. Некоторые насекомые ходят, прыгают, ползают. Кузнечик может прыгнуть на расстояние, в 20 раз превышающее длину его тела.  А если он выпустит крылья, то улетит ещё дальше.</a:t>
            </a:r>
          </a:p>
          <a:p>
            <a:pPr algn="just"/>
            <a:r>
              <a:rPr lang="ru-RU" sz="2400" b="1" dirty="0" smtClean="0"/>
              <a:t>Червяк ползет. Пчела летает, кузнечик прыгает, жуки плавают. </a:t>
            </a:r>
            <a:endParaRPr lang="ru-RU" sz="2400" b="1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68" y="1971704"/>
            <a:ext cx="425223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55188" cy="734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0"/>
            <a:ext cx="871296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Знакомство с интерактивной игрушкой </a:t>
            </a:r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Bee Bot</a:t>
            </a:r>
            <a:r>
              <a:rPr lang="ru-RU" sz="4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dirty="0" smtClean="0"/>
          </a:p>
        </p:txBody>
      </p:sp>
      <p:pic>
        <p:nvPicPr>
          <p:cNvPr id="4098" name="Picture 2" descr="https://sun1-84.userapi.com/WHVHO9MA-_KhY5fWk-H-v0TMEmsaJLQINi5JGA/D00NdX7hp7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85" y="1443793"/>
            <a:ext cx="4822783" cy="2712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1-91.userapi.com/4J_wEXif0iJMD8QwoegS1ZXeqHIGAuChAnrzvg/RXAA4PlchW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08" y="3603116"/>
            <a:ext cx="5262492" cy="2960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1751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158</Words>
  <Application>Microsoft Office PowerPoint</Application>
  <PresentationFormat>Экран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Театрализованный спектакль детей подготовительной группы по сказке «Муха – Цокотуха» К. Чуковского</vt:lpstr>
      <vt:lpstr>Чтение художественной литературы с родителями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81</cp:revision>
  <dcterms:modified xsi:type="dcterms:W3CDTF">2020-09-02T05:16:43Z</dcterms:modified>
</cp:coreProperties>
</file>